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815" r:id="rId2"/>
    <p:sldMasterId id="2147483795" r:id="rId3"/>
    <p:sldMasterId id="2147483767" r:id="rId4"/>
    <p:sldMasterId id="2147483781" r:id="rId5"/>
    <p:sldMasterId id="2147483778" r:id="rId6"/>
    <p:sldMasterId id="2147483788" r:id="rId7"/>
  </p:sldMasterIdLst>
  <p:notesMasterIdLst>
    <p:notesMasterId r:id="rId55"/>
  </p:notesMasterIdLst>
  <p:handoutMasterIdLst>
    <p:handoutMasterId r:id="rId56"/>
  </p:handoutMasterIdLst>
  <p:sldIdLst>
    <p:sldId id="394" r:id="rId8"/>
    <p:sldId id="397" r:id="rId9"/>
    <p:sldId id="437" r:id="rId10"/>
    <p:sldId id="396" r:id="rId11"/>
    <p:sldId id="438" r:id="rId12"/>
    <p:sldId id="439" r:id="rId13"/>
    <p:sldId id="400" r:id="rId14"/>
    <p:sldId id="440" r:id="rId15"/>
    <p:sldId id="402" r:id="rId16"/>
    <p:sldId id="403" r:id="rId17"/>
    <p:sldId id="398" r:id="rId18"/>
    <p:sldId id="399" r:id="rId19"/>
    <p:sldId id="404" r:id="rId20"/>
    <p:sldId id="406" r:id="rId21"/>
    <p:sldId id="405" r:id="rId22"/>
    <p:sldId id="407" r:id="rId23"/>
    <p:sldId id="408" r:id="rId24"/>
    <p:sldId id="409" r:id="rId25"/>
    <p:sldId id="410" r:id="rId26"/>
    <p:sldId id="412" r:id="rId27"/>
    <p:sldId id="414" r:id="rId28"/>
    <p:sldId id="411" r:id="rId29"/>
    <p:sldId id="413" r:id="rId30"/>
    <p:sldId id="415" r:id="rId31"/>
    <p:sldId id="416" r:id="rId32"/>
    <p:sldId id="418" r:id="rId33"/>
    <p:sldId id="417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41" r:id="rId53"/>
    <p:sldId id="442" r:id="rId5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ES - DELETE SECTION" id="{506DB3BB-C5F9-A448-B14C-46F0F4E65B0D}">
          <p14:sldIdLst>
            <p14:sldId id="394"/>
            <p14:sldId id="397"/>
            <p14:sldId id="437"/>
            <p14:sldId id="396"/>
            <p14:sldId id="438"/>
            <p14:sldId id="439"/>
          </p14:sldIdLst>
        </p14:section>
        <p14:section name="INTRODUCTION SLIDES" id="{65A44D23-F91A-EB41-AEF4-0A06C77DEC30}">
          <p14:sldIdLst>
            <p14:sldId id="400"/>
            <p14:sldId id="440"/>
            <p14:sldId id="402"/>
            <p14:sldId id="403"/>
            <p14:sldId id="398"/>
            <p14:sldId id="399"/>
          </p14:sldIdLst>
        </p14:section>
        <p14:section name="EMPTY BELLY" id="{77F8FC46-8AA6-A944-99F9-48BB5D8C66F1}">
          <p14:sldIdLst>
            <p14:sldId id="404"/>
            <p14:sldId id="406"/>
            <p14:sldId id="405"/>
          </p14:sldIdLst>
        </p14:section>
        <p14:section name="DIVIDER SLIDES" id="{CEDC1138-867F-9B4A-A0D8-B7D5EE0EC546}">
          <p14:sldIdLst>
            <p14:sldId id="407"/>
            <p14:sldId id="408"/>
            <p14:sldId id="409"/>
          </p14:sldIdLst>
        </p14:section>
        <p14:section name="STAND OUT SLIDES" id="{D01FFD67-82DD-5B4B-8C1B-0F1FA6E56474}">
          <p14:sldIdLst>
            <p14:sldId id="410"/>
            <p14:sldId id="412"/>
            <p14:sldId id="414"/>
            <p14:sldId id="411"/>
            <p14:sldId id="413"/>
            <p14:sldId id="415"/>
          </p14:sldIdLst>
        </p14:section>
        <p14:section name="BODY SLIDES" id="{C3D05C13-55F3-6849-A639-C7D577D341C3}">
          <p14:sldIdLst>
            <p14:sldId id="416"/>
            <p14:sldId id="418"/>
            <p14:sldId id="417"/>
            <p14:sldId id="419"/>
            <p14:sldId id="420"/>
            <p14:sldId id="421"/>
            <p14:sldId id="422"/>
            <p14:sldId id="423"/>
            <p14:sldId id="424"/>
          </p14:sldIdLst>
        </p14:section>
        <p14:section name="GRAPHIC SLIDES" id="{0CFBCB63-A372-564E-AB6B-94030C274073}">
          <p14:sldIdLst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</p14:sldIdLst>
        </p14:section>
        <p14:section name="END SLIDE" id="{D3F3486D-83B1-8145-8964-FBA8E4913542}">
          <p14:sldIdLst>
            <p14:sldId id="441"/>
            <p14:sldId id="4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14" userDrawn="1">
          <p15:clr>
            <a:srgbClr val="A4A3A4"/>
          </p15:clr>
        </p15:guide>
        <p15:guide id="2" pos="15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1900"/>
    <a:srgbClr val="BD252B"/>
    <a:srgbClr val="C30000"/>
    <a:srgbClr val="88BF3D"/>
    <a:srgbClr val="949494"/>
    <a:srgbClr val="25AAE2"/>
    <a:srgbClr val="FF422E"/>
    <a:srgbClr val="FBB040"/>
    <a:srgbClr val="306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0" autoAdjust="0"/>
    <p:restoredTop sz="94766"/>
  </p:normalViewPr>
  <p:slideViewPr>
    <p:cSldViewPr snapToObjects="1">
      <p:cViewPr varScale="1">
        <p:scale>
          <a:sx n="105" d="100"/>
          <a:sy n="105" d="100"/>
        </p:scale>
        <p:origin x="120" y="600"/>
      </p:cViewPr>
      <p:guideLst>
        <p:guide orient="horz" pos="1814"/>
        <p:guide pos="15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4950-D4D6-8241-AD61-3F0A8A8AC8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91ED2-DEE9-3E41-9B20-5FEC4952C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25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61E0-5319-0B42-83D8-354FE7F1F890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DED51-AA56-274D-8A01-37F8069B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560872"/>
            <a:ext cx="4752528" cy="383332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name and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923678"/>
            <a:ext cx="7273925" cy="936005"/>
          </a:xfrm>
          <a:prstGeom prst="rect">
            <a:avLst/>
          </a:prstGeom>
        </p:spPr>
        <p:txBody>
          <a:bodyPr lIns="0" anchor="ctr" anchorCtr="0"/>
          <a:lstStyle>
            <a:lvl1pPr marL="0" indent="0" algn="l">
              <a:lnSpc>
                <a:spcPts val="58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quote/statement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HIGH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168126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Low Stat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2392262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779662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ODY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1500">
                <a:solidFill>
                  <a:schemeClr val="bg1">
                    <a:lumMod val="8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>
      <p:ext uri="{BB962C8B-B14F-4D97-AF65-F5344CB8AC3E}">
        <p14:creationId xmlns:p14="http://schemas.microsoft.com/office/powerpoint/2010/main" val="16841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OD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03598"/>
            <a:ext cx="9144000" cy="32403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452432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0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932040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2411760" y="0"/>
            <a:ext cx="6732240" cy="4443958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443800"/>
            <a:ext cx="1872208" cy="400015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19" y="483518"/>
            <a:ext cx="4176961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and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51920" y="780195"/>
            <a:ext cx="4176960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Business name</a:t>
            </a:r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5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923678"/>
            <a:ext cx="7273925" cy="936005"/>
          </a:xfrm>
          <a:prstGeom prst="rect">
            <a:avLst/>
          </a:prstGeom>
        </p:spPr>
        <p:txBody>
          <a:bodyPr lIns="0" anchor="ctr" anchorCtr="0"/>
          <a:lstStyle>
            <a:lvl1pPr marL="0" indent="0" algn="l">
              <a:lnSpc>
                <a:spcPts val="5800"/>
              </a:lnSpc>
              <a:spcBef>
                <a:spcPts val="0"/>
              </a:spcBef>
              <a:buNone/>
              <a:defRPr sz="6000" b="1">
                <a:solidFill>
                  <a:srgbClr val="C30000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quote/statement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LOW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2392262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779662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HIGH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168126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ODY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OD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03598"/>
            <a:ext cx="9144000" cy="32403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452432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0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932040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2411760" y="0"/>
            <a:ext cx="6732240" cy="4443958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443800"/>
            <a:ext cx="1872208" cy="400015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98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4499992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>
      <p:ext uri="{BB962C8B-B14F-4D97-AF65-F5344CB8AC3E}">
        <p14:creationId xmlns:p14="http://schemas.microsoft.com/office/powerpoint/2010/main" val="325272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4499992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560872"/>
            <a:ext cx="4752528" cy="383332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name and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19" y="483518"/>
            <a:ext cx="4176961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and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51920" y="780195"/>
            <a:ext cx="4176960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Business name</a:t>
            </a:r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560872"/>
            <a:ext cx="4752528" cy="383332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name and title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19" y="483518"/>
            <a:ext cx="4176961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and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51920" y="780195"/>
            <a:ext cx="4176960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Business name</a:t>
            </a:r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00" y="158400"/>
            <a:ext cx="1188000" cy="47751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24899" y="4011910"/>
            <a:ext cx="1296144" cy="648072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ADD</a:t>
            </a:r>
            <a:r>
              <a:rPr lang="en-US" sz="1000" baseline="0" dirty="0" smtClean="0">
                <a:solidFill>
                  <a:srgbClr val="FF0000"/>
                </a:solidFill>
              </a:rPr>
              <a:t> YOUR BRAND HERE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24899" y="792000"/>
            <a:ext cx="226774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0951"/>
            <a:ext cx="243432" cy="230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53202"/>
            <a:ext cx="2516665" cy="2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5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90" r:id="rId2"/>
    <p:sldLayoutId id="2147483812" r:id="rId3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457195" rtl="0" eaLnBrk="1" fontAlgn="auto" latinLnBrk="0" hangingPunct="1">
        <a:lnSpc>
          <a:spcPts val="36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0" i="0" kern="1200" smtClean="0">
          <a:solidFill>
            <a:schemeClr val="bg1"/>
          </a:solidFill>
          <a:effectLst/>
          <a:latin typeface="Frutiger 57 Condensed" charset="0"/>
          <a:ea typeface="Frutiger 57 Condensed" charset="0"/>
          <a:cs typeface="Frutiger 57 Condensed" charset="0"/>
        </a:defRPr>
      </a:lvl1pPr>
    </p:titleStyle>
    <p:bodyStyle>
      <a:lvl1pPr marL="342897" indent="-342897" algn="l" defTabSz="45719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45719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45719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45719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8" algn="l" defTabSz="45719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D2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00" y="158400"/>
            <a:ext cx="1188000" cy="47751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24899" y="4011910"/>
            <a:ext cx="1296144" cy="648072"/>
          </a:xfrm>
          <a:prstGeom prst="rect">
            <a:avLst/>
          </a:prstGeom>
          <a:noFill/>
          <a:ln w="6350">
            <a:solidFill>
              <a:schemeClr val="bg1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ADD</a:t>
            </a:r>
            <a:r>
              <a:rPr lang="en-US" sz="1000" baseline="0" dirty="0" smtClean="0">
                <a:solidFill>
                  <a:schemeClr val="bg1"/>
                </a:solidFill>
              </a:rPr>
              <a:t> YOUR BRAND HERE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24899" y="792000"/>
            <a:ext cx="2267744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0951"/>
            <a:ext cx="243432" cy="2304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53202"/>
            <a:ext cx="2516665" cy="2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24899" y="792000"/>
            <a:ext cx="226774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78" y="158667"/>
            <a:ext cx="1191197" cy="4788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24899" y="4011910"/>
            <a:ext cx="1296144" cy="648072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ADD</a:t>
            </a:r>
            <a:r>
              <a:rPr lang="en-US" sz="1000" baseline="0" dirty="0" smtClean="0">
                <a:solidFill>
                  <a:srgbClr val="FF0000"/>
                </a:solidFill>
              </a:rPr>
              <a:t> YOUR BRAND HERE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53202"/>
            <a:ext cx="2516666" cy="205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0764"/>
            <a:ext cx="243432" cy="23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9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13" r:id="rId2"/>
    <p:sldLayoutId id="2147483814" r:id="rId3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457195" rtl="0" eaLnBrk="1" fontAlgn="auto" latinLnBrk="0" hangingPunct="1">
        <a:lnSpc>
          <a:spcPts val="36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0" i="0" kern="1200" smtClean="0">
          <a:solidFill>
            <a:schemeClr val="bg1"/>
          </a:solidFill>
          <a:effectLst/>
          <a:latin typeface="Frutiger 57 Condensed" charset="0"/>
          <a:ea typeface="Frutiger 57 Condensed" charset="0"/>
          <a:cs typeface="Frutiger 57 Condensed" charset="0"/>
        </a:defRPr>
      </a:lvl1pPr>
    </p:titleStyle>
    <p:bodyStyle>
      <a:lvl1pPr marL="342897" indent="-342897" algn="l" defTabSz="45719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45719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45719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45719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8" algn="l" defTabSz="45719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92" y="4529619"/>
            <a:ext cx="439200" cy="439200"/>
          </a:xfrm>
          <a:prstGeom prst="ellips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</p:pic>
      <p:sp>
        <p:nvSpPr>
          <p:cNvPr id="12" name="TextBox 11"/>
          <p:cNvSpPr txBox="1">
            <a:spLocks noChangeAspect="1"/>
          </p:cNvSpPr>
          <p:nvPr userDrawn="1"/>
        </p:nvSpPr>
        <p:spPr>
          <a:xfrm>
            <a:off x="4283968" y="4507121"/>
            <a:ext cx="3350195" cy="4391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 TITLE OF YOUR PRESENTATION HERE – DO NOT EXCEED THE </a:t>
            </a:r>
            <a:r>
              <a:rPr lang="en-US" sz="800" b="1" kern="1200" baseline="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COPY LENGTH OF THIS BOX</a:t>
            </a:r>
            <a:endParaRPr lang="en-US" sz="800" b="0" kern="1200" dirty="0" smtClean="0">
              <a:solidFill>
                <a:schemeClr val="bg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172400" y="4507121"/>
            <a:ext cx="864096" cy="43920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000" dirty="0" smtClean="0">
                <a:solidFill>
                  <a:srgbClr val="FF0000"/>
                </a:solidFill>
              </a:rPr>
              <a:t>ADD</a:t>
            </a:r>
            <a:r>
              <a:rPr lang="en-US" sz="1000" baseline="0" dirty="0" smtClean="0">
                <a:solidFill>
                  <a:srgbClr val="FF0000"/>
                </a:solidFill>
              </a:rPr>
              <a:t> YOUR BRAND HERE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6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76" r:id="rId2"/>
    <p:sldLayoutId id="2147483799" r:id="rId3"/>
    <p:sldLayoutId id="2147483794" r:id="rId4"/>
    <p:sldLayoutId id="2147483793" r:id="rId5"/>
    <p:sldLayoutId id="2147483768" r:id="rId6"/>
    <p:sldLayoutId id="2147483792" r:id="rId7"/>
    <p:sldLayoutId id="2147483791" r:id="rId8"/>
    <p:sldLayoutId id="2147483780" r:id="rId9"/>
    <p:sldLayoutId id="214748380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4283968" y="4507121"/>
            <a:ext cx="3350195" cy="4391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 TITLE OF YOUR PRESENTATION HERE: DO NOT EXCEED THE COPY LENGTH OF THIS BOX</a:t>
            </a:r>
            <a:endParaRPr lang="en-US" sz="800" b="0" kern="1200" dirty="0" smtClean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92" y="4518529"/>
            <a:ext cx="439200" cy="439200"/>
          </a:xfrm>
          <a:prstGeom prst="ellips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</p:pic>
      <p:sp>
        <p:nvSpPr>
          <p:cNvPr id="5" name="Rectangle 4"/>
          <p:cNvSpPr/>
          <p:nvPr userDrawn="1"/>
        </p:nvSpPr>
        <p:spPr>
          <a:xfrm>
            <a:off x="8172400" y="4507121"/>
            <a:ext cx="864096" cy="43920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000" dirty="0" smtClean="0">
                <a:solidFill>
                  <a:srgbClr val="FF0000"/>
                </a:solidFill>
              </a:rPr>
              <a:t>ADD</a:t>
            </a:r>
            <a:r>
              <a:rPr lang="en-US" sz="1000" baseline="0" dirty="0" smtClean="0">
                <a:solidFill>
                  <a:srgbClr val="FF0000"/>
                </a:solidFill>
              </a:rPr>
              <a:t> YOUR BRAND HERE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6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801" r:id="rId2"/>
    <p:sldLayoutId id="2147483802" r:id="rId3"/>
    <p:sldLayoutId id="2147483805" r:id="rId4"/>
    <p:sldLayoutId id="2147483806" r:id="rId5"/>
    <p:sldLayoutId id="2147483803" r:id="rId6"/>
    <p:sldLayoutId id="2147483804" r:id="rId7"/>
    <p:sldLayoutId id="2147483807" r:id="rId8"/>
    <p:sldLayoutId id="2147483808" r:id="rId9"/>
    <p:sldLayoutId id="2147483809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15966"/>
            <a:ext cx="439200" cy="439200"/>
          </a:xfrm>
          <a:prstGeom prst="ellipse">
            <a:avLst/>
          </a:prstGeom>
          <a:ln w="12700">
            <a:solidFill>
              <a:schemeClr val="tx1">
                <a:lumMod val="50000"/>
              </a:schemeClr>
            </a:solidFill>
            <a:prstDash val="sysDot"/>
          </a:ln>
        </p:spPr>
      </p:pic>
      <p:sp>
        <p:nvSpPr>
          <p:cNvPr id="9" name="TextBox 8"/>
          <p:cNvSpPr txBox="1">
            <a:spLocks noChangeAspect="1"/>
          </p:cNvSpPr>
          <p:nvPr userDrawn="1"/>
        </p:nvSpPr>
        <p:spPr>
          <a:xfrm>
            <a:off x="1842848" y="4515966"/>
            <a:ext cx="2592288" cy="4303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</a:t>
            </a:r>
            <a:r>
              <a:rPr lang="en-US" sz="800" b="1" kern="1200" baseline="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TITLE OF YOU PRESENTATION HERE: DO NOT EXCEED THE COPY LENTH OF THIS BOX</a:t>
            </a:r>
            <a:endParaRPr lang="en-US" sz="800" b="0" kern="1200" dirty="0" smtClean="0">
              <a:solidFill>
                <a:schemeClr val="tx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7544" y="4507121"/>
            <a:ext cx="864096" cy="43920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000" dirty="0" smtClean="0">
                <a:solidFill>
                  <a:srgbClr val="FF0000"/>
                </a:solidFill>
              </a:rPr>
              <a:t>ADD</a:t>
            </a:r>
            <a:r>
              <a:rPr lang="en-US" sz="1000" baseline="0" dirty="0" smtClean="0">
                <a:solidFill>
                  <a:srgbClr val="FF0000"/>
                </a:solidFill>
              </a:rPr>
              <a:t> BRAND TO MASTER TEMPLATE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04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1842848" y="4507121"/>
            <a:ext cx="2592288" cy="4391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</a:t>
            </a:r>
            <a:r>
              <a:rPr lang="en-US" sz="800" b="1" kern="1200" baseline="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TITLE OF YOU PRESENTATION HERE: DO NOT EXCEED THE COPY LENTH OF THIS BOX</a:t>
            </a:r>
            <a:endParaRPr lang="en-US" sz="800" b="0" kern="1200" dirty="0" smtClean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7544" y="4507121"/>
            <a:ext cx="864096" cy="43920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000" dirty="0" smtClean="0">
                <a:solidFill>
                  <a:srgbClr val="FF0000"/>
                </a:solidFill>
              </a:rPr>
              <a:t>ADD</a:t>
            </a:r>
            <a:r>
              <a:rPr lang="en-US" sz="1000" baseline="0" dirty="0" smtClean="0">
                <a:solidFill>
                  <a:srgbClr val="FF0000"/>
                </a:solidFill>
              </a:rPr>
              <a:t> BRAND TO MASTER TEMPLATE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15966"/>
            <a:ext cx="439200" cy="439200"/>
          </a:xfrm>
          <a:prstGeom prst="ellips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8045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2355725"/>
            <a:ext cx="2514933" cy="15151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876" y="2283718"/>
            <a:ext cx="2601952" cy="146174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568" y="2283718"/>
            <a:ext cx="2601952" cy="146174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38" y="2283718"/>
            <a:ext cx="2601952" cy="146174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87624" y="411510"/>
            <a:ext cx="73448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IMPORTANT: read before building your presentation:</a:t>
            </a:r>
          </a:p>
          <a:p>
            <a:endParaRPr lang="en-US" sz="2200" b="1" dirty="0" smtClean="0"/>
          </a:p>
          <a:p>
            <a:pPr marL="7938"/>
            <a:r>
              <a:rPr lang="en-US" dirty="0" smtClean="0">
                <a:solidFill>
                  <a:srgbClr val="FF0000"/>
                </a:solidFill>
              </a:rPr>
              <a:t>1. </a:t>
            </a:r>
            <a:r>
              <a:rPr lang="en-US" dirty="0" smtClean="0"/>
              <a:t>Add your brand to ALL Master slide templates (x 6), where indicated.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dirty="0" smtClean="0"/>
              <a:t>Delete the place holder.</a:t>
            </a:r>
          </a:p>
          <a:p>
            <a:pPr marL="750888" lvl="1" indent="-285750">
              <a:buFont typeface="Arial" charset="0"/>
              <a:buChar char="•"/>
            </a:pPr>
            <a:endParaRPr lang="en-US" sz="1400" b="1" dirty="0" smtClean="0"/>
          </a:p>
          <a:p>
            <a:pPr marL="227013" indent="-219075"/>
            <a:r>
              <a:rPr lang="en-US" sz="1400" dirty="0"/>
              <a:t>	</a:t>
            </a:r>
            <a:r>
              <a:rPr lang="en-US" sz="1400" dirty="0" smtClean="0"/>
              <a:t> </a:t>
            </a:r>
            <a:endParaRPr lang="en-US" sz="1400" dirty="0"/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528" y="2140282"/>
            <a:ext cx="2601952" cy="146359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20" y="2142394"/>
            <a:ext cx="2601952" cy="1459374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6" y="2140282"/>
            <a:ext cx="2564919" cy="146359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1559" y="1924838"/>
            <a:ext cx="2666585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1. INTRODUCTION MASTER TEMPLATE x3 </a:t>
            </a:r>
            <a:r>
              <a:rPr lang="en-US" sz="800" dirty="0"/>
              <a:t>(</a:t>
            </a:r>
            <a:r>
              <a:rPr lang="en-US" sz="800" dirty="0" smtClean="0"/>
              <a:t>white, red &amp; </a:t>
            </a:r>
            <a:r>
              <a:rPr lang="en-US" sz="800" dirty="0"/>
              <a:t>black)</a:t>
            </a:r>
          </a:p>
          <a:p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510845" y="1924838"/>
            <a:ext cx="2589417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2. BODY (RIGHT) MASTER TEMPLATE x2 (white &amp; black)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6290528" y="1924838"/>
            <a:ext cx="267396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3. BODY (LEFT) MASTER TEMPLATE x2 </a:t>
            </a:r>
            <a:r>
              <a:rPr lang="en-US" sz="800" dirty="0"/>
              <a:t>(white </a:t>
            </a:r>
            <a:r>
              <a:rPr lang="en-US" sz="800" dirty="0" smtClean="0"/>
              <a:t>&amp;black</a:t>
            </a:r>
            <a:r>
              <a:rPr lang="en-US" sz="800" dirty="0"/>
              <a:t>)</a:t>
            </a:r>
          </a:p>
          <a:p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4012490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ADD YOUR BRAND HERE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44079" y="4012490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FF0000"/>
                </a:solidFill>
              </a:rPr>
              <a:t>ADD YOUR BRAND HERE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5903" y="4012490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ADD YOUR BRAND HERE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27584" y="3436426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488" y="3436426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06552" y="3436426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6748" y="3051524"/>
            <a:ext cx="801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x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56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782964" y="277196"/>
            <a:ext cx="950684" cy="950684"/>
          </a:xfrm>
        </p:spPr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801252" y="267233"/>
            <a:ext cx="950684" cy="950684"/>
          </a:xfrm>
        </p:spPr>
      </p:sp>
    </p:spTree>
    <p:extLst>
      <p:ext uri="{BB962C8B-B14F-4D97-AF65-F5344CB8AC3E}">
        <p14:creationId xmlns:p14="http://schemas.microsoft.com/office/powerpoint/2010/main" val="58106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2782964" y="277196"/>
            <a:ext cx="950684" cy="950684"/>
          </a:xfrm>
        </p:spPr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8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754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40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872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6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66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98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0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11510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IMPORTANT: read before building your presentation:</a:t>
            </a:r>
          </a:p>
          <a:p>
            <a:endParaRPr lang="en-US" sz="2200" b="1" dirty="0" smtClean="0"/>
          </a:p>
          <a:p>
            <a:pPr marL="7938"/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dirty="0" smtClean="0"/>
              <a:t>To add a full bleed image to slides:</a:t>
            </a:r>
          </a:p>
          <a:p>
            <a:pPr marL="7938"/>
            <a:r>
              <a:rPr lang="en-US" sz="1400" dirty="0"/>
              <a:t>	</a:t>
            </a:r>
            <a:r>
              <a:rPr lang="en-US" sz="1400" dirty="0" smtClean="0"/>
              <a:t> </a:t>
            </a:r>
            <a:endParaRPr lang="en-US" sz="1400" dirty="0"/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768" y="2048900"/>
            <a:ext cx="2793388" cy="157383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32768" y="1798249"/>
            <a:ext cx="1787532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1. Example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3867894"/>
            <a:ext cx="1787532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smtClean="0">
                <a:solidFill>
                  <a:srgbClr val="FF0000"/>
                </a:solidFill>
              </a:rPr>
              <a:t>Add </a:t>
            </a:r>
            <a:r>
              <a:rPr lang="en-US" sz="800" dirty="0" smtClean="0">
                <a:solidFill>
                  <a:srgbClr val="FF0000"/>
                </a:solidFill>
              </a:rPr>
              <a:t>a </a:t>
            </a:r>
            <a:r>
              <a:rPr lang="en-US" sz="800" smtClean="0">
                <a:solidFill>
                  <a:srgbClr val="FF0000"/>
                </a:solidFill>
              </a:rPr>
              <a:t>visual story to your presentation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729462" y="3773532"/>
            <a:ext cx="1" cy="51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6016" y="2049000"/>
            <a:ext cx="4680520" cy="14773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dirty="0" smtClean="0"/>
              <a:t>• </a:t>
            </a:r>
            <a:r>
              <a:rPr lang="en-GB" sz="1400" b="1" dirty="0" smtClean="0"/>
              <a:t>Right click on slide background</a:t>
            </a:r>
          </a:p>
          <a:p>
            <a:r>
              <a:rPr lang="en-GB" sz="1400" dirty="0" smtClean="0"/>
              <a:t>• Format Shape / Background</a:t>
            </a:r>
          </a:p>
          <a:p>
            <a:r>
              <a:rPr lang="en-GB" sz="1400" dirty="0" smtClean="0"/>
              <a:t>• Shape options &gt; </a:t>
            </a:r>
            <a:r>
              <a:rPr lang="en-GB" sz="1400" b="1" dirty="0" smtClean="0"/>
              <a:t>FILL</a:t>
            </a:r>
          </a:p>
          <a:p>
            <a:r>
              <a:rPr lang="en-GB" sz="1400" b="1" dirty="0" smtClean="0"/>
              <a:t>• </a:t>
            </a:r>
            <a:r>
              <a:rPr lang="en-GB" sz="1400" dirty="0" smtClean="0"/>
              <a:t>Click &gt; </a:t>
            </a:r>
            <a:r>
              <a:rPr lang="en-GB" sz="1400" b="1" dirty="0" smtClean="0"/>
              <a:t>picture or texture fill </a:t>
            </a:r>
          </a:p>
          <a:p>
            <a:r>
              <a:rPr lang="en-GB" sz="1400" b="1" dirty="0" smtClean="0"/>
              <a:t>• </a:t>
            </a:r>
            <a:r>
              <a:rPr lang="en-GB" sz="1400" dirty="0"/>
              <a:t>F</a:t>
            </a:r>
            <a:r>
              <a:rPr lang="en-GB" sz="1400" dirty="0" smtClean="0"/>
              <a:t>ind image and insert</a:t>
            </a:r>
          </a:p>
          <a:p>
            <a:endParaRPr lang="en-GB" sz="1000" dirty="0"/>
          </a:p>
          <a:p>
            <a:r>
              <a:rPr lang="en-GB" sz="1000" dirty="0" smtClean="0"/>
              <a:t>NOTE: The image should be cropped to 16:9 format otherwise it will distort.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366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01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69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1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32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7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13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03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95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11510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IMPORTANT: read before building your presentation:</a:t>
            </a:r>
          </a:p>
          <a:p>
            <a:endParaRPr lang="en-US" sz="2200" b="1" dirty="0" smtClean="0"/>
          </a:p>
          <a:p>
            <a:pPr marL="7938"/>
            <a:r>
              <a:rPr lang="en-US" dirty="0" smtClean="0">
                <a:solidFill>
                  <a:srgbClr val="FF0000"/>
                </a:solidFill>
              </a:rPr>
              <a:t>4. </a:t>
            </a:r>
            <a:r>
              <a:rPr lang="en-US" dirty="0" smtClean="0"/>
              <a:t>Changing the </a:t>
            </a:r>
            <a:r>
              <a:rPr lang="en-US" dirty="0" err="1" smtClean="0"/>
              <a:t>colour</a:t>
            </a:r>
            <a:r>
              <a:rPr lang="en-US" dirty="0" smtClean="0"/>
              <a:t> of the slides:</a:t>
            </a:r>
          </a:p>
          <a:p>
            <a:pPr marL="7938"/>
            <a:r>
              <a:rPr lang="en-US" sz="1400" dirty="0"/>
              <a:t>	</a:t>
            </a:r>
            <a:r>
              <a:rPr lang="en-US" sz="1400" dirty="0" smtClean="0"/>
              <a:t> </a:t>
            </a:r>
            <a:endParaRPr lang="en-US" sz="1400" dirty="0"/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176" y="2142985"/>
            <a:ext cx="2580681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1560" y="1924838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1. MASTER SLIDE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6221738" y="2104281"/>
            <a:ext cx="2503876" cy="13849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dirty="0" smtClean="0"/>
              <a:t>• </a:t>
            </a:r>
            <a:r>
              <a:rPr lang="en-GB" sz="1400" b="1" dirty="0" smtClean="0"/>
              <a:t>Right click on slide background</a:t>
            </a:r>
          </a:p>
          <a:p>
            <a:r>
              <a:rPr lang="en-GB" sz="1400" dirty="0" smtClean="0"/>
              <a:t>• Format Background</a:t>
            </a:r>
          </a:p>
          <a:p>
            <a:r>
              <a:rPr lang="en-GB" sz="1400" dirty="0" smtClean="0"/>
              <a:t>• </a:t>
            </a:r>
            <a:r>
              <a:rPr lang="en-GB" sz="1400" b="1" dirty="0" smtClean="0"/>
              <a:t>FILL</a:t>
            </a:r>
          </a:p>
          <a:p>
            <a:r>
              <a:rPr lang="en-GB" sz="1400" b="1" dirty="0" smtClean="0"/>
              <a:t>• </a:t>
            </a:r>
            <a:r>
              <a:rPr lang="en-GB" sz="1400" dirty="0" smtClean="0"/>
              <a:t>Click &gt; </a:t>
            </a:r>
            <a:r>
              <a:rPr lang="en-GB" sz="1400" b="1" dirty="0" smtClean="0"/>
              <a:t>Solid fill </a:t>
            </a:r>
          </a:p>
          <a:p>
            <a:r>
              <a:rPr lang="en-GB" sz="1400" b="1" dirty="0" smtClean="0"/>
              <a:t>• </a:t>
            </a:r>
            <a:r>
              <a:rPr lang="en-GB" sz="1400" dirty="0"/>
              <a:t>S</a:t>
            </a:r>
            <a:r>
              <a:rPr lang="en-GB" sz="1400" dirty="0" smtClean="0"/>
              <a:t>elect colour</a:t>
            </a:r>
          </a:p>
          <a:p>
            <a:endParaRPr lang="en-GB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140282"/>
            <a:ext cx="2580681" cy="144509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323279" y="1924838"/>
            <a:ext cx="2587577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2. CHANGE COLOUR. OUR BRAND RED IS PREFERRED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453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19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18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71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38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82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55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09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17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11510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IMPORTANT: read before building your presentation:</a:t>
            </a:r>
          </a:p>
          <a:p>
            <a:endParaRPr lang="en-US" sz="2200" b="1" dirty="0" smtClean="0"/>
          </a:p>
          <a:p>
            <a:pPr marL="7938"/>
            <a:r>
              <a:rPr lang="en-US" dirty="0" smtClean="0">
                <a:solidFill>
                  <a:srgbClr val="FF0000"/>
                </a:solidFill>
              </a:rPr>
              <a:t>5. </a:t>
            </a:r>
            <a:r>
              <a:rPr lang="en-US" dirty="0" smtClean="0"/>
              <a:t>Add your headshot to the introduction slide.</a:t>
            </a:r>
          </a:p>
          <a:p>
            <a:pPr marL="7938"/>
            <a:r>
              <a:rPr lang="en-US" sz="1400" dirty="0"/>
              <a:t>	</a:t>
            </a:r>
            <a:r>
              <a:rPr lang="en-US" sz="1400" dirty="0" smtClean="0"/>
              <a:t> </a:t>
            </a:r>
            <a:endParaRPr lang="en-US" sz="1400" dirty="0"/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3" y="2142985"/>
            <a:ext cx="2565125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1560" y="1924838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1. INTRODUCTION MASTER SLIDE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2039388"/>
            <a:ext cx="4680520" cy="86177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dirty="0" smtClean="0"/>
              <a:t>• </a:t>
            </a:r>
            <a:r>
              <a:rPr lang="en-US" sz="1000" b="1" dirty="0" smtClean="0"/>
              <a:t>For best results</a:t>
            </a:r>
            <a:r>
              <a:rPr lang="en-US" sz="1000" dirty="0" smtClean="0"/>
              <a:t> crop you image (the source file) to a </a:t>
            </a:r>
            <a:r>
              <a:rPr lang="en-US" sz="1000" b="1" dirty="0" smtClean="0"/>
              <a:t>square format </a:t>
            </a:r>
            <a:r>
              <a:rPr lang="en-US" sz="1000" dirty="0" smtClean="0"/>
              <a:t>before inserting.</a:t>
            </a:r>
          </a:p>
          <a:p>
            <a:endParaRPr lang="en-US" sz="1000" dirty="0" smtClean="0"/>
          </a:p>
          <a:p>
            <a:r>
              <a:rPr lang="en-US" sz="1000" dirty="0" smtClean="0"/>
              <a:t>If your source file is not square the circle will change to an oval. </a:t>
            </a:r>
          </a:p>
          <a:p>
            <a:r>
              <a:rPr lang="en-US" sz="1000" dirty="0" smtClean="0"/>
              <a:t>To reshape back to a circle use ‘Right click’ &gt; format shape &gt; size = </a:t>
            </a:r>
            <a:r>
              <a:rPr lang="sk-SK" sz="1000" dirty="0"/>
              <a:t>2.64 cm x 2.64 </a:t>
            </a:r>
            <a:r>
              <a:rPr lang="sk-SK" sz="1000" dirty="0" smtClean="0"/>
              <a:t>cm</a:t>
            </a:r>
          </a:p>
          <a:p>
            <a:r>
              <a:rPr lang="sk-SK" sz="1000" dirty="0" smtClean="0"/>
              <a:t>To re-</a:t>
            </a:r>
            <a:r>
              <a:rPr lang="sk-SK" sz="1000" dirty="0" err="1" smtClean="0"/>
              <a:t>position</a:t>
            </a:r>
            <a:r>
              <a:rPr lang="sk-SK" sz="1000" dirty="0" smtClean="0"/>
              <a:t> </a:t>
            </a:r>
            <a:r>
              <a:rPr lang="sk-SK" sz="1000" dirty="0" err="1" smtClean="0"/>
              <a:t>the</a:t>
            </a:r>
            <a:r>
              <a:rPr lang="sk-SK" sz="1000" dirty="0" smtClean="0"/>
              <a:t> image in </a:t>
            </a:r>
            <a:r>
              <a:rPr lang="sk-SK" sz="1000" dirty="0" err="1" smtClean="0"/>
              <a:t>the</a:t>
            </a:r>
            <a:r>
              <a:rPr lang="sk-SK" sz="1000" dirty="0" smtClean="0"/>
              <a:t> </a:t>
            </a:r>
            <a:r>
              <a:rPr lang="sk-SK" sz="1000" dirty="0" err="1" smtClean="0"/>
              <a:t>shape</a:t>
            </a:r>
            <a:r>
              <a:rPr lang="sk-SK" sz="1000" dirty="0" smtClean="0"/>
              <a:t> - </a:t>
            </a:r>
            <a:r>
              <a:rPr lang="sk-SK" sz="1000" dirty="0" err="1" smtClean="0"/>
              <a:t>use</a:t>
            </a:r>
            <a:r>
              <a:rPr lang="sk-SK" sz="1000" dirty="0" smtClean="0"/>
              <a:t> </a:t>
            </a:r>
            <a:r>
              <a:rPr lang="sk-SK" sz="1000" dirty="0" err="1" smtClean="0"/>
              <a:t>the</a:t>
            </a:r>
            <a:r>
              <a:rPr lang="sk-SK" sz="1000" dirty="0" smtClean="0"/>
              <a:t> </a:t>
            </a:r>
            <a:r>
              <a:rPr lang="sk-SK" sz="1000" dirty="0" err="1" smtClean="0"/>
              <a:t>crop</a:t>
            </a:r>
            <a:r>
              <a:rPr lang="sk-SK" sz="1000" dirty="0" smtClean="0"/>
              <a:t> </a:t>
            </a:r>
            <a:r>
              <a:rPr lang="sk-SK" sz="1000" dirty="0" err="1" smtClean="0"/>
              <a:t>tool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012490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ADD YOUR HEADSHOT HERE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71600" y="2499742"/>
            <a:ext cx="432048" cy="15127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987708"/>
            <a:ext cx="4044220" cy="124022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57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4294967295"/>
          </p:nvPr>
        </p:nvSpPr>
        <p:spPr>
          <a:xfrm>
            <a:off x="467544" y="4515966"/>
            <a:ext cx="864096" cy="43204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54395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4294967295"/>
          </p:nvPr>
        </p:nvSpPr>
        <p:spPr>
          <a:xfrm>
            <a:off x="467544" y="4515966"/>
            <a:ext cx="864096" cy="43204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745252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98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80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43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3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08000" y="1923678"/>
            <a:ext cx="7812472" cy="936005"/>
          </a:xfrm>
        </p:spPr>
        <p:txBody>
          <a:bodyPr/>
          <a:lstStyle/>
          <a:p>
            <a:r>
              <a:rPr lang="en-US" dirty="0" smtClean="0"/>
              <a:t>5 KEY TAKE AWAYS</a:t>
            </a:r>
          </a:p>
        </p:txBody>
      </p:sp>
    </p:spTree>
    <p:extLst>
      <p:ext uri="{BB962C8B-B14F-4D97-AF65-F5344CB8AC3E}">
        <p14:creationId xmlns:p14="http://schemas.microsoft.com/office/powerpoint/2010/main" val="11089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1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5 KEY TAKE 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7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353" y="2703468"/>
            <a:ext cx="2585856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01" y="2704016"/>
            <a:ext cx="2592770" cy="145709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15616" y="383938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IMPORTANT: read before building your presentation:</a:t>
            </a:r>
          </a:p>
          <a:p>
            <a:endParaRPr lang="en-US" sz="2200" b="1" dirty="0" smtClean="0"/>
          </a:p>
          <a:p>
            <a:pPr marL="7938"/>
            <a:r>
              <a:rPr lang="en-US" dirty="0" smtClean="0">
                <a:solidFill>
                  <a:srgbClr val="FF0000"/>
                </a:solidFill>
              </a:rPr>
              <a:t>6. </a:t>
            </a:r>
            <a:r>
              <a:rPr lang="en-US" b="1" dirty="0" smtClean="0"/>
              <a:t>Add your Presentation title </a:t>
            </a:r>
            <a:r>
              <a:rPr lang="en-US" dirty="0" smtClean="0"/>
              <a:t>to Master slides D, E, F and G. </a:t>
            </a:r>
            <a:r>
              <a:rPr lang="en-US" sz="1400" dirty="0"/>
              <a:t>	</a:t>
            </a:r>
            <a:r>
              <a:rPr lang="en-US" sz="1400" dirty="0" smtClean="0"/>
              <a:t> </a:t>
            </a:r>
            <a:endParaRPr lang="en-US" sz="1400" dirty="0"/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07654"/>
            <a:ext cx="2592770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0945" y="1489507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1. INTRODUCTION MASTER SLIDE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1691921" y="3792603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Add the </a:t>
            </a:r>
            <a:r>
              <a:rPr lang="en-US" sz="800" dirty="0">
                <a:solidFill>
                  <a:srgbClr val="FF0000"/>
                </a:solidFill>
              </a:rPr>
              <a:t>presentation title </a:t>
            </a:r>
            <a:r>
              <a:rPr lang="en-US" sz="800" dirty="0" smtClean="0">
                <a:solidFill>
                  <a:srgbClr val="FF0000"/>
                </a:solidFill>
              </a:rPr>
              <a:t>HERE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263153" y="3072523"/>
            <a:ext cx="68885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190" y="1707654"/>
            <a:ext cx="2588872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cxnSp>
        <p:nvCxnSpPr>
          <p:cNvPr id="16" name="Straight Arrow Connector 15"/>
          <p:cNvCxnSpPr/>
          <p:nvPr/>
        </p:nvCxnSpPr>
        <p:spPr>
          <a:xfrm flipV="1">
            <a:off x="2332038" y="3072523"/>
            <a:ext cx="1447874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22994" y="3565675"/>
            <a:ext cx="35574" cy="354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20272" y="3567059"/>
            <a:ext cx="35574" cy="354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11760" y="4008047"/>
            <a:ext cx="1944216" cy="7239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0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08000" y="1923678"/>
            <a:ext cx="7812472" cy="936005"/>
          </a:xfrm>
        </p:spPr>
        <p:txBody>
          <a:bodyPr/>
          <a:lstStyle/>
          <a:p>
            <a:r>
              <a:rPr lang="en-US" dirty="0" smtClean="0"/>
              <a:t>Now you’re ready to build your presentation!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Delete the slides in this template you don’t use including slides 1-6.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819540" y="267233"/>
            <a:ext cx="950684" cy="950684"/>
          </a:xfrm>
        </p:spPr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19540" y="264650"/>
            <a:ext cx="950684" cy="950684"/>
          </a:xfrm>
        </p:spPr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72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2800108" y="267233"/>
            <a:ext cx="950684" cy="950684"/>
          </a:xfrm>
        </p:spPr>
      </p:sp>
    </p:spTree>
    <p:extLst>
      <p:ext uri="{BB962C8B-B14F-4D97-AF65-F5344CB8AC3E}">
        <p14:creationId xmlns:p14="http://schemas.microsoft.com/office/powerpoint/2010/main" val="14276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A (BLACK)">
  <a:themeElements>
    <a:clrScheme name="Reed Infosecurity 16">
      <a:dk1>
        <a:sysClr val="windowText" lastClr="000000"/>
      </a:dk1>
      <a:lt1>
        <a:sysClr val="window" lastClr="FFFFFF"/>
      </a:lt1>
      <a:dk2>
        <a:srgbClr val="5F605F"/>
      </a:dk2>
      <a:lt2>
        <a:srgbClr val="C0C1BF"/>
      </a:lt2>
      <a:accent1>
        <a:srgbClr val="CD0920"/>
      </a:accent1>
      <a:accent2>
        <a:srgbClr val="D9D2CB"/>
      </a:accent2>
      <a:accent3>
        <a:srgbClr val="928C86"/>
      </a:accent3>
      <a:accent4>
        <a:srgbClr val="6C6762"/>
      </a:accent4>
      <a:accent5>
        <a:srgbClr val="4E4A45"/>
      </a:accent5>
      <a:accent6>
        <a:srgbClr val="365840"/>
      </a:accent6>
      <a:hlink>
        <a:srgbClr val="CD0920"/>
      </a:hlink>
      <a:folHlink>
        <a:srgbClr val="FFFF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PLATE B (RED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PLATE C (WHITE)">
  <a:themeElements>
    <a:clrScheme name="Reed Infosecurity 16">
      <a:dk1>
        <a:sysClr val="windowText" lastClr="000000"/>
      </a:dk1>
      <a:lt1>
        <a:sysClr val="window" lastClr="FFFFFF"/>
      </a:lt1>
      <a:dk2>
        <a:srgbClr val="5F605F"/>
      </a:dk2>
      <a:lt2>
        <a:srgbClr val="C0C1BF"/>
      </a:lt2>
      <a:accent1>
        <a:srgbClr val="CD0920"/>
      </a:accent1>
      <a:accent2>
        <a:srgbClr val="D9D2CB"/>
      </a:accent2>
      <a:accent3>
        <a:srgbClr val="928C86"/>
      </a:accent3>
      <a:accent4>
        <a:srgbClr val="6C6762"/>
      </a:accent4>
      <a:accent5>
        <a:srgbClr val="4E4A45"/>
      </a:accent5>
      <a:accent6>
        <a:srgbClr val="365840"/>
      </a:accent6>
      <a:hlink>
        <a:srgbClr val="CD0920"/>
      </a:hlink>
      <a:folHlink>
        <a:srgbClr val="FFFF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PLATE D (BLACK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PLATE E (WHIT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PLATE F (BLACK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PLATE G (WHIT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10961</TotalTime>
  <Words>378</Words>
  <Application>Microsoft Office PowerPoint</Application>
  <PresentationFormat>On-screen Show (16:9)</PresentationFormat>
  <Paragraphs>56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Calibri</vt:lpstr>
      <vt:lpstr>Calibri Light</vt:lpstr>
      <vt:lpstr>Frutiger 57 Condensed</vt:lpstr>
      <vt:lpstr>TEMPLATE A (BLACK)</vt:lpstr>
      <vt:lpstr>TEMPLATE B (RED)</vt:lpstr>
      <vt:lpstr>TEMPLATE C (WHITE)</vt:lpstr>
      <vt:lpstr>TEMPLATE D (BLACK)</vt:lpstr>
      <vt:lpstr>TEMPLATE E (WHITE)</vt:lpstr>
      <vt:lpstr>TEMPLATE F (BLACK)</vt:lpstr>
      <vt:lpstr>TEMPLATE G (WHITE)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PBD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Nick Carter</dc:creator>
  <cp:keywords/>
  <dc:description/>
  <cp:lastModifiedBy>Hollins, Madolyn (RX)</cp:lastModifiedBy>
  <cp:revision>329</cp:revision>
  <cp:lastPrinted>2017-02-15T17:35:27Z</cp:lastPrinted>
  <dcterms:created xsi:type="dcterms:W3CDTF">2015-02-08T18:51:03Z</dcterms:created>
  <dcterms:modified xsi:type="dcterms:W3CDTF">2020-02-18T13:05:27Z</dcterms:modified>
  <cp:category/>
</cp:coreProperties>
</file>