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815" r:id="rId2"/>
    <p:sldMasterId id="2147483795" r:id="rId3"/>
    <p:sldMasterId id="2147483767" r:id="rId4"/>
    <p:sldMasterId id="2147483781" r:id="rId5"/>
    <p:sldMasterId id="2147483778" r:id="rId6"/>
    <p:sldMasterId id="2147483788" r:id="rId7"/>
  </p:sldMasterIdLst>
  <p:notesMasterIdLst>
    <p:notesMasterId r:id="rId55"/>
  </p:notesMasterIdLst>
  <p:handoutMasterIdLst>
    <p:handoutMasterId r:id="rId56"/>
  </p:handoutMasterIdLst>
  <p:sldIdLst>
    <p:sldId id="394" r:id="rId8"/>
    <p:sldId id="397" r:id="rId9"/>
    <p:sldId id="437" r:id="rId10"/>
    <p:sldId id="396" r:id="rId11"/>
    <p:sldId id="438" r:id="rId12"/>
    <p:sldId id="439" r:id="rId13"/>
    <p:sldId id="400" r:id="rId14"/>
    <p:sldId id="440" r:id="rId15"/>
    <p:sldId id="402" r:id="rId16"/>
    <p:sldId id="403" r:id="rId17"/>
    <p:sldId id="398" r:id="rId18"/>
    <p:sldId id="399" r:id="rId19"/>
    <p:sldId id="404" r:id="rId20"/>
    <p:sldId id="406" r:id="rId21"/>
    <p:sldId id="405" r:id="rId22"/>
    <p:sldId id="407" r:id="rId23"/>
    <p:sldId id="408" r:id="rId24"/>
    <p:sldId id="409" r:id="rId25"/>
    <p:sldId id="410" r:id="rId26"/>
    <p:sldId id="412" r:id="rId27"/>
    <p:sldId id="414" r:id="rId28"/>
    <p:sldId id="411" r:id="rId29"/>
    <p:sldId id="413" r:id="rId30"/>
    <p:sldId id="415" r:id="rId31"/>
    <p:sldId id="416" r:id="rId32"/>
    <p:sldId id="418" r:id="rId33"/>
    <p:sldId id="417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41" r:id="rId53"/>
    <p:sldId id="442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 - DELETE SECTION" id="{506DB3BB-C5F9-A448-B14C-46F0F4E65B0D}">
          <p14:sldIdLst>
            <p14:sldId id="394"/>
            <p14:sldId id="397"/>
            <p14:sldId id="437"/>
            <p14:sldId id="396"/>
            <p14:sldId id="438"/>
            <p14:sldId id="439"/>
          </p14:sldIdLst>
        </p14:section>
        <p14:section name="INTRODUCTION SLIDES" id="{65A44D23-F91A-EB41-AEF4-0A06C77DEC30}">
          <p14:sldIdLst>
            <p14:sldId id="400"/>
            <p14:sldId id="440"/>
            <p14:sldId id="402"/>
            <p14:sldId id="403"/>
            <p14:sldId id="398"/>
            <p14:sldId id="399"/>
          </p14:sldIdLst>
        </p14:section>
        <p14:section name="EMPTY BELLY" id="{77F8FC46-8AA6-A944-99F9-48BB5D8C66F1}">
          <p14:sldIdLst>
            <p14:sldId id="404"/>
            <p14:sldId id="406"/>
            <p14:sldId id="405"/>
          </p14:sldIdLst>
        </p14:section>
        <p14:section name="DIVIDER SLIDES" id="{CEDC1138-867F-9B4A-A0D8-B7D5EE0EC546}">
          <p14:sldIdLst>
            <p14:sldId id="407"/>
            <p14:sldId id="408"/>
            <p14:sldId id="409"/>
          </p14:sldIdLst>
        </p14:section>
        <p14:section name="STAND OUT SLIDES" id="{D01FFD67-82DD-5B4B-8C1B-0F1FA6E56474}">
          <p14:sldIdLst>
            <p14:sldId id="410"/>
            <p14:sldId id="412"/>
            <p14:sldId id="414"/>
            <p14:sldId id="411"/>
            <p14:sldId id="413"/>
            <p14:sldId id="415"/>
          </p14:sldIdLst>
        </p14:section>
        <p14:section name="BODY SLIDES" id="{C3D05C13-55F3-6849-A639-C7D577D341C3}">
          <p14:sldIdLst>
            <p14:sldId id="416"/>
            <p14:sldId id="418"/>
            <p14:sldId id="417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GRAPHIC SLIDES" id="{0CFBCB63-A372-564E-AB6B-94030C274073}">
          <p14:sldIdLst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END SLIDE" id="{D3F3486D-83B1-8145-8964-FBA8E4913542}">
          <p14:sldIdLst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1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900"/>
    <a:srgbClr val="BD252B"/>
    <a:srgbClr val="C30000"/>
    <a:srgbClr val="88BF3D"/>
    <a:srgbClr val="949494"/>
    <a:srgbClr val="25AAE2"/>
    <a:srgbClr val="FF422E"/>
    <a:srgbClr val="FBB040"/>
    <a:srgbClr val="306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7" autoAdjust="0"/>
    <p:restoredTop sz="94778"/>
  </p:normalViewPr>
  <p:slideViewPr>
    <p:cSldViewPr snapToObjects="1">
      <p:cViewPr varScale="1">
        <p:scale>
          <a:sx n="102" d="100"/>
          <a:sy n="102" d="100"/>
        </p:scale>
        <p:origin x="120" y="648"/>
      </p:cViewPr>
      <p:guideLst>
        <p:guide orient="horz" pos="1814"/>
        <p:guide pos="15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4950-D4D6-8241-AD61-3F0A8A8AC8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ED2-DEE9-3E41-9B20-5FEC4952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61E0-5319-0B42-83D8-354FE7F1F89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ED51-AA56-274D-8A01-37F8069B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ow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1684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rgbClr val="C30000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LOW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8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3252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540764"/>
            <a:ext cx="2512992" cy="2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90" r:id="rId2"/>
    <p:sldLayoutId id="2147483812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2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ADD</a:t>
            </a:r>
            <a:r>
              <a:rPr lang="en-US" sz="1000" baseline="0" dirty="0" smtClean="0">
                <a:solidFill>
                  <a:schemeClr val="bg1"/>
                </a:solidFill>
              </a:rPr>
              <a:t> YOUR BRAND HERE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540764"/>
            <a:ext cx="2512992" cy="2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8" y="158667"/>
            <a:ext cx="1191197" cy="478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764"/>
            <a:ext cx="243432" cy="230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540764"/>
            <a:ext cx="2512992" cy="2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13" r:id="rId2"/>
    <p:sldLayoutId id="2147483814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29619"/>
            <a:ext cx="439200" cy="439200"/>
          </a:xfrm>
          <a:prstGeom prst="ellips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</p:pic>
      <p:sp>
        <p:nvSpPr>
          <p:cNvPr id="12" name="TextBox 11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 – DO NOT EXCEED THE </a:t>
            </a:r>
            <a:r>
              <a:rPr lang="en-US" sz="800" b="1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COPY LENGTH OF THIS BOX</a:t>
            </a:r>
            <a:endParaRPr lang="en-US" sz="800" b="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76" r:id="rId2"/>
    <p:sldLayoutId id="2147483799" r:id="rId3"/>
    <p:sldLayoutId id="2147483794" r:id="rId4"/>
    <p:sldLayoutId id="2147483793" r:id="rId5"/>
    <p:sldLayoutId id="2147483768" r:id="rId6"/>
    <p:sldLayoutId id="2147483792" r:id="rId7"/>
    <p:sldLayoutId id="2147483791" r:id="rId8"/>
    <p:sldLayoutId id="2147483780" r:id="rId9"/>
    <p:sldLayoutId id="214748380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HERE: DO NOT EXCEED THE COPY LENGTH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18529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1" r:id="rId2"/>
    <p:sldLayoutId id="2147483802" r:id="rId3"/>
    <p:sldLayoutId id="2147483805" r:id="rId4"/>
    <p:sldLayoutId id="2147483806" r:id="rId5"/>
    <p:sldLayoutId id="2147483803" r:id="rId6"/>
    <p:sldLayoutId id="2147483804" r:id="rId7"/>
    <p:sldLayoutId id="2147483807" r:id="rId8"/>
    <p:sldLayoutId id="2147483808" r:id="rId9"/>
    <p:sldLayoutId id="214748380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12700">
            <a:solidFill>
              <a:schemeClr val="tx1">
                <a:lumMod val="50000"/>
              </a:schemeClr>
            </a:solidFill>
            <a:prstDash val="sysDot"/>
          </a:ln>
        </p:spPr>
      </p:pic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842848" y="4515966"/>
            <a:ext cx="2592288" cy="4303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tx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1842848" y="4507121"/>
            <a:ext cx="2592288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8045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355725"/>
            <a:ext cx="2514933" cy="1515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76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6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411510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smtClean="0"/>
              <a:t>Add your brand to ALL Master slide templates (x 6), where indicated.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smtClean="0"/>
              <a:t>Delete the place holder.</a:t>
            </a:r>
          </a:p>
          <a:p>
            <a:pPr marL="750888" lvl="1" indent="-285750">
              <a:buFont typeface="Arial" charset="0"/>
              <a:buChar char="•"/>
            </a:pPr>
            <a:endParaRPr lang="en-US" sz="1400" b="1" dirty="0" smtClean="0"/>
          </a:p>
          <a:p>
            <a:pPr marL="227013" indent="-219075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528" y="2140282"/>
            <a:ext cx="2601952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20" y="2142394"/>
            <a:ext cx="2601952" cy="14593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" y="2140282"/>
            <a:ext cx="2564919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59" y="1924838"/>
            <a:ext cx="266658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TEMPLATE x3 </a:t>
            </a:r>
            <a:r>
              <a:rPr lang="en-US" sz="800" dirty="0"/>
              <a:t>(</a:t>
            </a:r>
            <a:r>
              <a:rPr lang="en-US" sz="800" dirty="0" smtClean="0"/>
              <a:t>white, red &amp; </a:t>
            </a:r>
            <a:r>
              <a:rPr lang="en-US" sz="800" dirty="0"/>
              <a:t>black)</a:t>
            </a: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10845" y="1924838"/>
            <a:ext cx="258941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2. BODY (RIGHT) MASTER TEMPLATE x2 (white &amp; black)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290528" y="1924838"/>
            <a:ext cx="267396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3. BODY (LEFT) MASTER TEMPLATE x2 </a:t>
            </a:r>
            <a:r>
              <a:rPr lang="en-US" sz="800" dirty="0"/>
              <a:t>(white </a:t>
            </a:r>
            <a:r>
              <a:rPr lang="en-US" sz="800" dirty="0" smtClean="0"/>
              <a:t>&amp;black</a:t>
            </a:r>
            <a:r>
              <a:rPr lang="en-US" sz="800" dirty="0"/>
              <a:t>)</a:t>
            </a:r>
          </a:p>
          <a:p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4079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5903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7584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488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6552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6748" y="3051524"/>
            <a:ext cx="801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6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8106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5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7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6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smtClean="0"/>
              <a:t>To add a full bleed image to slides: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68" y="2048900"/>
            <a:ext cx="2793388" cy="15738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2768" y="1798249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Example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867894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smtClean="0">
                <a:solidFill>
                  <a:srgbClr val="FF0000"/>
                </a:solidFill>
              </a:rPr>
              <a:t>Add </a:t>
            </a:r>
            <a:r>
              <a:rPr lang="en-US" sz="800" dirty="0" smtClean="0">
                <a:solidFill>
                  <a:srgbClr val="FF0000"/>
                </a:solidFill>
              </a:rPr>
              <a:t>a </a:t>
            </a:r>
            <a:r>
              <a:rPr lang="en-US" sz="800" smtClean="0">
                <a:solidFill>
                  <a:srgbClr val="FF0000"/>
                </a:solidFill>
              </a:rPr>
              <a:t>visual story to your presentation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29462" y="3773532"/>
            <a:ext cx="1" cy="5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2049000"/>
            <a:ext cx="4680520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• </a:t>
            </a:r>
            <a:r>
              <a:rPr lang="en-GB" sz="1400" b="1" dirty="0" smtClean="0"/>
              <a:t>Right click on slide background</a:t>
            </a:r>
          </a:p>
          <a:p>
            <a:r>
              <a:rPr lang="en-GB" sz="1400" dirty="0" smtClean="0"/>
              <a:t>• Format Shape / Background</a:t>
            </a:r>
          </a:p>
          <a:p>
            <a:r>
              <a:rPr lang="en-GB" sz="1400" dirty="0" smtClean="0"/>
              <a:t>• Shape options &gt; </a:t>
            </a:r>
            <a:r>
              <a:rPr lang="en-GB" sz="1400" b="1" dirty="0" smtClean="0"/>
              <a:t>FILL</a:t>
            </a:r>
          </a:p>
          <a:p>
            <a:r>
              <a:rPr lang="en-GB" sz="1400" b="1" dirty="0" smtClean="0"/>
              <a:t>• </a:t>
            </a:r>
            <a:r>
              <a:rPr lang="en-GB" sz="1400" dirty="0" smtClean="0"/>
              <a:t>Click &gt; </a:t>
            </a:r>
            <a:r>
              <a:rPr lang="en-GB" sz="1400" b="1" dirty="0" smtClean="0"/>
              <a:t>picture or texture fill </a:t>
            </a:r>
          </a:p>
          <a:p>
            <a:r>
              <a:rPr lang="en-GB" sz="1400" b="1" dirty="0" smtClean="0"/>
              <a:t>• </a:t>
            </a:r>
            <a:r>
              <a:rPr lang="en-GB" sz="1400" dirty="0"/>
              <a:t>F</a:t>
            </a:r>
            <a:r>
              <a:rPr lang="en-GB" sz="1400" dirty="0" smtClean="0"/>
              <a:t>ind image and insert</a:t>
            </a:r>
          </a:p>
          <a:p>
            <a:endParaRPr lang="en-GB" sz="1000" dirty="0"/>
          </a:p>
          <a:p>
            <a:r>
              <a:rPr lang="en-GB" sz="1000" dirty="0" smtClean="0"/>
              <a:t>NOTE: The image should be cropped to 16:9 format otherwise it will distort.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66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3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en-US" dirty="0" smtClean="0"/>
              <a:t>Changing the </a:t>
            </a:r>
            <a:r>
              <a:rPr lang="en-US" dirty="0" err="1" smtClean="0"/>
              <a:t>colour</a:t>
            </a:r>
            <a:r>
              <a:rPr lang="en-US" dirty="0" smtClean="0"/>
              <a:t> of the slides: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76" y="2142985"/>
            <a:ext cx="2580681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MASTER SLIDE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221738" y="2104281"/>
            <a:ext cx="2503876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• </a:t>
            </a:r>
            <a:r>
              <a:rPr lang="en-GB" sz="1400" b="1" dirty="0" smtClean="0"/>
              <a:t>Right click on slide background</a:t>
            </a:r>
          </a:p>
          <a:p>
            <a:r>
              <a:rPr lang="en-GB" sz="1400" dirty="0" smtClean="0"/>
              <a:t>• Format Background</a:t>
            </a:r>
          </a:p>
          <a:p>
            <a:r>
              <a:rPr lang="en-GB" sz="1400" dirty="0" smtClean="0"/>
              <a:t>• </a:t>
            </a:r>
            <a:r>
              <a:rPr lang="en-GB" sz="1400" b="1" dirty="0" smtClean="0"/>
              <a:t>FILL</a:t>
            </a:r>
          </a:p>
          <a:p>
            <a:r>
              <a:rPr lang="en-GB" sz="1400" b="1" dirty="0" smtClean="0"/>
              <a:t>• </a:t>
            </a:r>
            <a:r>
              <a:rPr lang="en-GB" sz="1400" dirty="0" smtClean="0"/>
              <a:t>Click &gt; </a:t>
            </a:r>
            <a:r>
              <a:rPr lang="en-GB" sz="1400" b="1" dirty="0" smtClean="0"/>
              <a:t>Solid fill </a:t>
            </a:r>
          </a:p>
          <a:p>
            <a:r>
              <a:rPr lang="en-GB" sz="1400" b="1" dirty="0" smtClean="0"/>
              <a:t>• </a:t>
            </a:r>
            <a:r>
              <a:rPr lang="en-GB" sz="1400" dirty="0"/>
              <a:t>S</a:t>
            </a:r>
            <a:r>
              <a:rPr lang="en-GB" sz="1400" dirty="0" smtClean="0"/>
              <a:t>elect colour</a:t>
            </a:r>
          </a:p>
          <a:p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40282"/>
            <a:ext cx="2580681" cy="14450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323279" y="1924838"/>
            <a:ext cx="258757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2. CHANGE COLOUR. OUR BRAND RED IS PREFERRED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53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5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9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dirty="0" smtClean="0"/>
              <a:t>Add your headshot to the introduction slide.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" y="2142985"/>
            <a:ext cx="2565125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SLIDE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2039388"/>
            <a:ext cx="4680520" cy="8617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 smtClean="0"/>
              <a:t>• </a:t>
            </a:r>
            <a:r>
              <a:rPr lang="en-US" sz="1000" b="1" dirty="0" smtClean="0"/>
              <a:t>For best results</a:t>
            </a:r>
            <a:r>
              <a:rPr lang="en-US" sz="1000" dirty="0" smtClean="0"/>
              <a:t> crop you image (the source file) to a </a:t>
            </a:r>
            <a:r>
              <a:rPr lang="en-US" sz="1000" b="1" dirty="0" smtClean="0"/>
              <a:t>square format </a:t>
            </a:r>
            <a:r>
              <a:rPr lang="en-US" sz="1000" dirty="0" smtClean="0"/>
              <a:t>before inserting.</a:t>
            </a:r>
          </a:p>
          <a:p>
            <a:endParaRPr lang="en-US" sz="1000" dirty="0" smtClean="0"/>
          </a:p>
          <a:p>
            <a:r>
              <a:rPr lang="en-US" sz="1000" dirty="0" smtClean="0"/>
              <a:t>If your source file is not square the circle will change to an oval. </a:t>
            </a:r>
          </a:p>
          <a:p>
            <a:r>
              <a:rPr lang="en-US" sz="1000" dirty="0" smtClean="0"/>
              <a:t>To reshape back to a circle use ‘Right click’ &gt; format shape &gt; size = </a:t>
            </a:r>
            <a:r>
              <a:rPr lang="sk-SK" sz="1000" dirty="0"/>
              <a:t>2.64 cm x 2.64 </a:t>
            </a:r>
            <a:r>
              <a:rPr lang="sk-SK" sz="1000" dirty="0" smtClean="0"/>
              <a:t>cm</a:t>
            </a:r>
          </a:p>
          <a:p>
            <a:r>
              <a:rPr lang="sk-SK" sz="1000" dirty="0" smtClean="0"/>
              <a:t>To re-</a:t>
            </a:r>
            <a:r>
              <a:rPr lang="sk-SK" sz="1000" dirty="0" err="1" smtClean="0"/>
              <a:t>position</a:t>
            </a:r>
            <a:r>
              <a:rPr lang="sk-SK" sz="1000" dirty="0" smtClean="0"/>
              <a:t> </a:t>
            </a:r>
            <a:r>
              <a:rPr lang="sk-SK" sz="1000" dirty="0" err="1" smtClean="0"/>
              <a:t>the</a:t>
            </a:r>
            <a:r>
              <a:rPr lang="sk-SK" sz="1000" dirty="0" smtClean="0"/>
              <a:t> image in </a:t>
            </a:r>
            <a:r>
              <a:rPr lang="sk-SK" sz="1000" dirty="0" err="1" smtClean="0"/>
              <a:t>the</a:t>
            </a:r>
            <a:r>
              <a:rPr lang="sk-SK" sz="1000" dirty="0" smtClean="0"/>
              <a:t> </a:t>
            </a:r>
            <a:r>
              <a:rPr lang="sk-SK" sz="1000" dirty="0" err="1" smtClean="0"/>
              <a:t>shape</a:t>
            </a:r>
            <a:r>
              <a:rPr lang="sk-SK" sz="1000" dirty="0" smtClean="0"/>
              <a:t> - </a:t>
            </a:r>
            <a:r>
              <a:rPr lang="sk-SK" sz="1000" dirty="0" err="1" smtClean="0"/>
              <a:t>use</a:t>
            </a:r>
            <a:r>
              <a:rPr lang="sk-SK" sz="1000" dirty="0" smtClean="0"/>
              <a:t> </a:t>
            </a:r>
            <a:r>
              <a:rPr lang="sk-SK" sz="1000" dirty="0" err="1" smtClean="0"/>
              <a:t>the</a:t>
            </a:r>
            <a:r>
              <a:rPr lang="sk-SK" sz="1000" dirty="0" smtClean="0"/>
              <a:t> </a:t>
            </a:r>
            <a:r>
              <a:rPr lang="sk-SK" sz="1000" dirty="0" err="1" smtClean="0"/>
              <a:t>crop</a:t>
            </a:r>
            <a:r>
              <a:rPr lang="sk-SK" sz="1000" dirty="0" smtClean="0"/>
              <a:t> </a:t>
            </a:r>
            <a:r>
              <a:rPr lang="sk-SK" sz="1000" dirty="0" err="1" smtClean="0"/>
              <a:t>tool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HEADSHOT 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71600" y="2499742"/>
            <a:ext cx="432048" cy="1512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87708"/>
            <a:ext cx="4044220" cy="124022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7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439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45252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8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8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3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 smtClean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108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 KEY TAKE 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53" y="2703468"/>
            <a:ext cx="2585856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01" y="2704016"/>
            <a:ext cx="2592770" cy="145709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38393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6. </a:t>
            </a:r>
            <a:r>
              <a:rPr lang="en-US" b="1" dirty="0" smtClean="0"/>
              <a:t>Add your Presentation title </a:t>
            </a:r>
            <a:r>
              <a:rPr lang="en-US" dirty="0" smtClean="0"/>
              <a:t>to Master slides D, E, F and G. </a:t>
            </a:r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7654"/>
            <a:ext cx="2592770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0945" y="1489507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SLIDE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921" y="3792603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the </a:t>
            </a:r>
            <a:r>
              <a:rPr lang="en-US" sz="800" dirty="0">
                <a:solidFill>
                  <a:srgbClr val="FF0000"/>
                </a:solidFill>
              </a:rPr>
              <a:t>presentation title </a:t>
            </a:r>
            <a:r>
              <a:rPr lang="en-US" sz="800" dirty="0" smtClean="0">
                <a:solidFill>
                  <a:srgbClr val="FF0000"/>
                </a:solidFill>
              </a:rPr>
              <a:t>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63153" y="3072523"/>
            <a:ext cx="6888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0" y="1707654"/>
            <a:ext cx="2588872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2332038" y="3072523"/>
            <a:ext cx="144787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2994" y="3565675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567059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760" y="4008047"/>
            <a:ext cx="1944216" cy="72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 smtClean="0"/>
              <a:t>Now </a:t>
            </a:r>
            <a:r>
              <a:rPr lang="en-US" dirty="0" smtClean="0"/>
              <a:t>you’re </a:t>
            </a:r>
            <a:r>
              <a:rPr lang="en-US" dirty="0" smtClean="0"/>
              <a:t>ready to build your presentation!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Delete the slides in this template you don’t use including slides 1-6.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27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 (BLACK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B (RE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C (WHITE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PLATE D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 E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F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G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10964</TotalTime>
  <Words>378</Words>
  <Application>Microsoft Office PowerPoint</Application>
  <PresentationFormat>On-screen Show (16:9)</PresentationFormat>
  <Paragraphs>56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Frutiger 57 Condensed</vt:lpstr>
      <vt:lpstr>TEMPLATE A (BLACK)</vt:lpstr>
      <vt:lpstr>TEMPLATE B (RED)</vt:lpstr>
      <vt:lpstr>TEMPLATE C (WHITE)</vt:lpstr>
      <vt:lpstr>TEMPLATE D (BLACK)</vt:lpstr>
      <vt:lpstr>TEMPLATE E (WHITE)</vt:lpstr>
      <vt:lpstr>TEMPLATE F (BLACK)</vt:lpstr>
      <vt:lpstr>TEMPLATE G (WHITE)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PBD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Nick Carter</dc:creator>
  <cp:keywords/>
  <dc:description/>
  <cp:lastModifiedBy>Hollins, Madolyn (RX)</cp:lastModifiedBy>
  <cp:revision>329</cp:revision>
  <cp:lastPrinted>2017-02-15T17:35:27Z</cp:lastPrinted>
  <dcterms:created xsi:type="dcterms:W3CDTF">2015-02-08T18:51:03Z</dcterms:created>
  <dcterms:modified xsi:type="dcterms:W3CDTF">2020-02-18T12:52:45Z</dcterms:modified>
  <cp:category/>
</cp:coreProperties>
</file>